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7"/>
  </p:normalViewPr>
  <p:slideViewPr>
    <p:cSldViewPr snapToGrid="0" snapToObjects="1">
      <p:cViewPr varScale="1">
        <p:scale>
          <a:sx n="63" d="100"/>
          <a:sy n="63" d="100"/>
        </p:scale>
        <p:origin x="-11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2607813" y="1663700"/>
            <a:ext cx="13005197" cy="6413500"/>
          </a:xfrm>
          <a:prstGeom prst="rect">
            <a:avLst/>
          </a:prstGeom>
        </p:spPr>
        <p:txBody>
          <a:bodyPr anchor="ctr"/>
          <a:lstStyle>
            <a:lvl1pPr marL="728170" indent="-728170" algn="l">
              <a:spcBef>
                <a:spcPts val="6667"/>
              </a:spcBef>
              <a:buSzPct val="35000"/>
              <a:buBlip>
                <a:blip r:embed="rId2"/>
              </a:buBlip>
              <a:defRPr sz="5334"/>
            </a:lvl1pPr>
            <a:lvl2pPr marL="1456339" indent="-728170" algn="l">
              <a:spcBef>
                <a:spcPts val="6667"/>
              </a:spcBef>
              <a:buSzPct val="35000"/>
              <a:buBlip>
                <a:blip r:embed="rId2"/>
              </a:buBlip>
              <a:defRPr sz="5334"/>
            </a:lvl2pPr>
            <a:lvl3pPr marL="2184509" indent="-728170" algn="l">
              <a:spcBef>
                <a:spcPts val="6667"/>
              </a:spcBef>
              <a:buSzPct val="35000"/>
              <a:buBlip>
                <a:blip r:embed="rId2"/>
              </a:buBlip>
              <a:defRPr sz="5334"/>
            </a:lvl3pPr>
            <a:lvl4pPr marL="2912679" indent="-728170" algn="l">
              <a:spcBef>
                <a:spcPts val="6667"/>
              </a:spcBef>
              <a:buSzPct val="35000"/>
              <a:buBlip>
                <a:blip r:embed="rId2"/>
              </a:buBlip>
              <a:defRPr sz="5334"/>
            </a:lvl4pPr>
            <a:lvl5pPr marL="3640849" indent="-728170" algn="l">
              <a:spcBef>
                <a:spcPts val="6667"/>
              </a:spcBef>
              <a:buSzPct val="35000"/>
              <a:buBlip>
                <a:blip r:embed="rId2"/>
              </a:buBlip>
              <a:defRPr sz="5334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>
            <a:spLocks noGrp="1"/>
          </p:cNvSpPr>
          <p:nvPr>
            <p:ph type="pic" sz="half" idx="13"/>
          </p:nvPr>
        </p:nvSpPr>
        <p:spPr>
          <a:xfrm>
            <a:off x="1886512" y="762000"/>
            <a:ext cx="7264623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Image"/>
          <p:cNvSpPr>
            <a:spLocks noGrp="1"/>
          </p:cNvSpPr>
          <p:nvPr>
            <p:ph type="pic" sz="quarter" idx="14"/>
          </p:nvPr>
        </p:nvSpPr>
        <p:spPr>
          <a:xfrm>
            <a:off x="10014760" y="762119"/>
            <a:ext cx="6350195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Image"/>
          <p:cNvSpPr>
            <a:spLocks noGrp="1"/>
          </p:cNvSpPr>
          <p:nvPr>
            <p:ph type="pic" sz="quarter" idx="15"/>
          </p:nvPr>
        </p:nvSpPr>
        <p:spPr>
          <a:xfrm>
            <a:off x="10014760" y="4597518"/>
            <a:ext cx="6350195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167533" y="6362700"/>
            <a:ext cx="13953493" cy="677237"/>
          </a:xfrm>
          <a:prstGeom prst="rect">
            <a:avLst/>
          </a:prstGeom>
        </p:spPr>
        <p:txBody>
          <a:bodyPr>
            <a:spAutoFit/>
          </a:bodyPr>
          <a:lstStyle>
            <a:lvl1pPr defTabSz="778972">
              <a:defRPr sz="3734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167533" y="4148371"/>
            <a:ext cx="13953493" cy="923458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778972">
              <a:spcBef>
                <a:spcPts val="3200"/>
              </a:spcBef>
              <a:defRPr sz="5334"/>
            </a:lvl1pPr>
          </a:lstStyle>
          <a:p>
            <a:pPr>
              <a:defRPr>
                <a:effectLst/>
              </a:defRPr>
            </a:pPr>
            <a:r>
              <a:t>“Type a quote here.”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7340263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5715175" y="1724010"/>
            <a:ext cx="7230754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70739" y="6019800"/>
            <a:ext cx="13953493" cy="20193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70739" y="7861300"/>
            <a:ext cx="13953493" cy="147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963424" y="3581400"/>
            <a:ext cx="12768123" cy="2590800"/>
          </a:xfrm>
          <a:prstGeom prst="rect">
            <a:avLst/>
          </a:prstGeom>
        </p:spPr>
        <p:txBody>
          <a:bodyPr anchor="ctr"/>
          <a:lstStyle>
            <a:lvl1pPr>
              <a:defRPr sz="9067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10211112" y="2184400"/>
            <a:ext cx="5384964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473245" y="1993900"/>
            <a:ext cx="8399190" cy="3124200"/>
          </a:xfrm>
          <a:prstGeom prst="rect">
            <a:avLst/>
          </a:prstGeom>
        </p:spPr>
        <p:txBody>
          <a:bodyPr/>
          <a:lstStyle>
            <a:lvl1pPr>
              <a:defRPr sz="9067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73245" y="5257800"/>
            <a:ext cx="8399190" cy="2844800"/>
          </a:xfrm>
          <a:prstGeom prst="rect">
            <a:avLst/>
          </a:prstGeom>
        </p:spPr>
        <p:txBody>
          <a:bodyPr/>
          <a:lstStyle>
            <a:lvl1pPr>
              <a:defRPr sz="5334"/>
            </a:lvl1pPr>
            <a:lvl2pPr>
              <a:defRPr sz="5334"/>
            </a:lvl2pPr>
            <a:lvl3pPr>
              <a:defRPr sz="5334"/>
            </a:lvl3pPr>
            <a:lvl4pPr>
              <a:defRPr sz="5334"/>
            </a:lvl4pPr>
            <a:lvl5pPr>
              <a:defRPr sz="533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726350" y="152400"/>
            <a:ext cx="12768123" cy="2590800"/>
          </a:xfrm>
          <a:prstGeom prst="rect">
            <a:avLst/>
          </a:prstGeom>
        </p:spPr>
        <p:txBody>
          <a:bodyPr anchor="ctr"/>
          <a:lstStyle>
            <a:lvl1pPr>
              <a:defRPr sz="9067"/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2726350" y="3581400"/>
            <a:ext cx="12768123" cy="2590800"/>
          </a:xfrm>
          <a:prstGeom prst="rect">
            <a:avLst/>
          </a:prstGeom>
        </p:spPr>
        <p:txBody>
          <a:bodyPr anchor="ctr"/>
          <a:lstStyle>
            <a:lvl1pPr>
              <a:defRPr sz="9067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2624747" y="152400"/>
            <a:ext cx="13005197" cy="2590800"/>
          </a:xfrm>
          <a:prstGeom prst="rect">
            <a:avLst/>
          </a:prstGeom>
        </p:spPr>
        <p:txBody>
          <a:bodyPr anchor="ctr"/>
          <a:lstStyle>
            <a:lvl1pPr>
              <a:defRPr sz="9067"/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2624747" y="2743200"/>
            <a:ext cx="13005197" cy="5842000"/>
          </a:xfrm>
          <a:prstGeom prst="rect">
            <a:avLst/>
          </a:prstGeom>
        </p:spPr>
        <p:txBody>
          <a:bodyPr anchor="ctr"/>
          <a:lstStyle>
            <a:lvl1pPr marL="728170" indent="-728170" algn="l">
              <a:spcBef>
                <a:spcPts val="6667"/>
              </a:spcBef>
              <a:buSzPct val="35000"/>
              <a:buBlip>
                <a:blip r:embed="rId2"/>
              </a:buBlip>
              <a:defRPr sz="5334"/>
            </a:lvl1pPr>
            <a:lvl2pPr marL="1456339" indent="-728170" algn="l">
              <a:spcBef>
                <a:spcPts val="6667"/>
              </a:spcBef>
              <a:buSzPct val="35000"/>
              <a:buBlip>
                <a:blip r:embed="rId2"/>
              </a:buBlip>
              <a:defRPr sz="5334"/>
            </a:lvl2pPr>
            <a:lvl3pPr marL="2184509" indent="-728170" algn="l">
              <a:spcBef>
                <a:spcPts val="6667"/>
              </a:spcBef>
              <a:buSzPct val="35000"/>
              <a:buBlip>
                <a:blip r:embed="rId2"/>
              </a:buBlip>
              <a:defRPr sz="5334"/>
            </a:lvl3pPr>
            <a:lvl4pPr marL="2912679" indent="-728170" algn="l">
              <a:spcBef>
                <a:spcPts val="6667"/>
              </a:spcBef>
              <a:buSzPct val="35000"/>
              <a:buBlip>
                <a:blip r:embed="rId2"/>
              </a:buBlip>
              <a:defRPr sz="5334"/>
            </a:lvl4pPr>
            <a:lvl5pPr marL="3640849" indent="-728170" algn="l">
              <a:spcBef>
                <a:spcPts val="6667"/>
              </a:spcBef>
              <a:buSzPct val="35000"/>
              <a:buBlip>
                <a:blip r:embed="rId2"/>
              </a:buBlip>
              <a:defRPr sz="5334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9920526" y="2857500"/>
            <a:ext cx="5353808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2624747" y="152400"/>
            <a:ext cx="13005197" cy="2590800"/>
          </a:xfrm>
          <a:prstGeom prst="rect">
            <a:avLst/>
          </a:prstGeom>
        </p:spPr>
        <p:txBody>
          <a:bodyPr anchor="ctr"/>
          <a:lstStyle>
            <a:lvl1pPr>
              <a:defRPr sz="9067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24747" y="2743200"/>
            <a:ext cx="6502599" cy="5842000"/>
          </a:xfrm>
          <a:prstGeom prst="rect">
            <a:avLst/>
          </a:prstGeom>
        </p:spPr>
        <p:txBody>
          <a:bodyPr anchor="ctr"/>
          <a:lstStyle>
            <a:lvl1pPr marL="541894" indent="-541894" algn="l">
              <a:spcBef>
                <a:spcPts val="5334"/>
              </a:spcBef>
              <a:buSzPct val="35000"/>
              <a:buBlip>
                <a:blip r:embed="rId2"/>
              </a:buBlip>
              <a:defRPr sz="4000"/>
            </a:lvl1pPr>
            <a:lvl2pPr marL="1083788" indent="-541894" algn="l">
              <a:spcBef>
                <a:spcPts val="5334"/>
              </a:spcBef>
              <a:buSzPct val="35000"/>
              <a:buBlip>
                <a:blip r:embed="rId2"/>
              </a:buBlip>
              <a:defRPr sz="4000"/>
            </a:lvl2pPr>
            <a:lvl3pPr marL="1625681" indent="-541894" algn="l">
              <a:spcBef>
                <a:spcPts val="5334"/>
              </a:spcBef>
              <a:buSzPct val="35000"/>
              <a:buBlip>
                <a:blip r:embed="rId2"/>
              </a:buBlip>
              <a:defRPr sz="4000"/>
            </a:lvl3pPr>
            <a:lvl4pPr marL="2167575" indent="-541894" algn="l">
              <a:spcBef>
                <a:spcPts val="5334"/>
              </a:spcBef>
              <a:buSzPct val="35000"/>
              <a:buBlip>
                <a:blip r:embed="rId2"/>
              </a:buBlip>
              <a:defRPr sz="4000"/>
            </a:lvl4pPr>
            <a:lvl5pPr marL="2709469" indent="-541894" algn="l">
              <a:spcBef>
                <a:spcPts val="5334"/>
              </a:spcBef>
              <a:buSzPct val="35000"/>
              <a:buBlip>
                <a:blip r:embed="rId2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55138723_2910x1937.jpeg"/>
          <p:cNvSpPr>
            <a:spLocks noGrp="1"/>
          </p:cNvSpPr>
          <p:nvPr>
            <p:ph type="pic" sz="quarter" idx="13"/>
          </p:nvPr>
        </p:nvSpPr>
        <p:spPr>
          <a:xfrm>
            <a:off x="10467830" y="2194510"/>
            <a:ext cx="5114024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1473245" y="1993900"/>
            <a:ext cx="8399190" cy="3124200"/>
          </a:xfrm>
          <a:prstGeom prst="rect">
            <a:avLst/>
          </a:prstGeom>
        </p:spPr>
        <p:txBody>
          <a:bodyPr/>
          <a:lstStyle>
            <a:lvl1pPr>
              <a:defRPr sz="9067"/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73245" y="5257800"/>
            <a:ext cx="8399190" cy="2857500"/>
          </a:xfrm>
          <a:prstGeom prst="rect">
            <a:avLst/>
          </a:prstGeom>
        </p:spPr>
        <p:txBody>
          <a:bodyPr/>
          <a:lstStyle>
            <a:lvl1pPr>
              <a:defRPr sz="5334"/>
            </a:lvl1pPr>
            <a:lvl2pPr>
              <a:defRPr sz="5334"/>
            </a:lvl2pPr>
            <a:lvl3pPr>
              <a:defRPr sz="5334"/>
            </a:lvl3pPr>
            <a:lvl4pPr>
              <a:defRPr sz="5334"/>
            </a:lvl4pPr>
            <a:lvl5pPr>
              <a:defRPr sz="533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370739" y="1765300"/>
            <a:ext cx="13953493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370739" y="5029200"/>
            <a:ext cx="13953493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207302" y="9100484"/>
            <a:ext cx="602729" cy="5950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3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hf sldNum="0" hdr="0" dt="0"/>
  <p:txStyles>
    <p:titleStyle>
      <a:lvl1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981299" algn="l"/>
        </a:tabLst>
        <a:defRPr sz="12534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981299" algn="l"/>
        </a:tabLst>
        <a:defRPr sz="12534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981299" algn="l"/>
        </a:tabLst>
        <a:defRPr sz="12534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981299" algn="l"/>
        </a:tabLst>
        <a:defRPr sz="12534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981299" algn="l"/>
        </a:tabLst>
        <a:defRPr sz="12534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981299" algn="l"/>
        </a:tabLst>
        <a:defRPr sz="12534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981299" algn="l"/>
        </a:tabLst>
        <a:defRPr sz="12534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981299" algn="l"/>
        </a:tabLst>
        <a:defRPr sz="12534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981299" algn="l"/>
        </a:tabLst>
        <a:defRPr sz="12534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6096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6096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304815" algn="r" defTabSz="6096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609630" algn="r" defTabSz="6096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914446" algn="r" defTabSz="6096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1219261" algn="r" defTabSz="6096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524076" algn="r" defTabSz="6096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828891" algn="r" defTabSz="6096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2133707" algn="r" defTabSz="6096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2438522" algn="r" defTabSz="6096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mazing-blue-blue-sky-clouds-315055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mazing-blue-blue-sky-clouds-315055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mazing-blue-blue-sky-clouds-315055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mazing-blue-blue-sky-clouds-315055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mazing-blue-blue-sky-clouds-315055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ky with clouds&#10;&#10;Description automatically generated with medium confidence">
            <a:extLst>
              <a:ext uri="{FF2B5EF4-FFF2-40B4-BE49-F238E27FC236}">
                <a16:creationId xmlns:a16="http://schemas.microsoft.com/office/drawing/2014/main" id="{EAF58A05-5E20-C847-8F31-91E131085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0055"/>
          <a:stretch/>
        </p:blipFill>
        <p:spPr>
          <a:xfrm>
            <a:off x="0" y="0"/>
            <a:ext cx="19080480" cy="9753600"/>
          </a:xfrm>
          <a:prstGeom prst="rect">
            <a:avLst/>
          </a:prstGeom>
        </p:spPr>
      </p:pic>
      <p:sp>
        <p:nvSpPr>
          <p:cNvPr id="137" name="Christ Is Risen Alleluia…"/>
          <p:cNvSpPr txBox="1">
            <a:spLocks noGrp="1"/>
          </p:cNvSpPr>
          <p:nvPr>
            <p:ph type="ctrTitle"/>
          </p:nvPr>
        </p:nvSpPr>
        <p:spPr>
          <a:xfrm>
            <a:off x="2208179" y="3190443"/>
            <a:ext cx="13953492" cy="2613457"/>
          </a:xfrm>
          <a:prstGeom prst="rect">
            <a:avLst/>
          </a:prstGeom>
        </p:spPr>
        <p:txBody>
          <a:bodyPr/>
          <a:lstStyle/>
          <a:p>
            <a:pPr defTabSz="530377">
              <a:tabLst>
                <a:tab pos="1727286" algn="l"/>
              </a:tabLst>
              <a:defRPr sz="8178">
                <a:effectLst>
                  <a:outerShdw blurRad="22098" dist="22098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sz="8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基督</a:t>
            </a:r>
            <a:r>
              <a:rPr lang="en-US" sz="8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我主今</a:t>
            </a:r>
            <a:r>
              <a:rPr sz="88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+mj-lt"/>
              </a:rPr>
              <a:t>复活</a:t>
            </a:r>
            <a:br>
              <a:rPr lang="en-US" dirty="0">
                <a:solidFill>
                  <a:schemeClr val="bg1">
                    <a:lumMod val="10000"/>
                    <a:lumOff val="90000"/>
                  </a:schemeClr>
                </a:solidFill>
              </a:rPr>
            </a:br>
            <a:r>
              <a:rPr lang="en-US" sz="72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Christ the Lord Is Risen Today</a:t>
            </a:r>
            <a:endParaRPr sz="72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38" name="Charles Wesley, John Purifoy…"/>
          <p:cNvSpPr txBox="1">
            <a:spLocks noGrp="1"/>
          </p:cNvSpPr>
          <p:nvPr>
            <p:ph type="subTitle" sz="quarter" idx="1"/>
          </p:nvPr>
        </p:nvSpPr>
        <p:spPr>
          <a:xfrm>
            <a:off x="5459571" y="6716032"/>
            <a:ext cx="642112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0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Charles Wesley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A3272C-7243-464D-8BD0-FB0F76EEFF93}"/>
              </a:ext>
            </a:extLst>
          </p:cNvPr>
          <p:cNvSpPr txBox="1"/>
          <p:nvPr/>
        </p:nvSpPr>
        <p:spPr>
          <a:xfrm>
            <a:off x="13578680" y="763965"/>
            <a:ext cx="992797" cy="7523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7735" tIns="67735" rIns="67735" bIns="67735" numCol="1" spcCol="38100" rtlCol="0" anchor="ctr">
            <a:spAutoFit/>
          </a:bodyPr>
          <a:lstStyle/>
          <a:p>
            <a:pPr defTabSz="609630"/>
            <a:r>
              <a:rPr lang="en-US" sz="4000" dirty="0">
                <a:solidFill>
                  <a:schemeClr val="tx1">
                    <a:lumMod val="10000"/>
                    <a:lumOff val="90000"/>
                  </a:schemeClr>
                </a:solidFill>
              </a:rPr>
              <a:t>212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ky with clouds&#10;&#10;Description automatically generated with medium confidence">
            <a:extLst>
              <a:ext uri="{FF2B5EF4-FFF2-40B4-BE49-F238E27FC236}">
                <a16:creationId xmlns:a16="http://schemas.microsoft.com/office/drawing/2014/main" id="{221D282F-D2A8-5246-B627-4B6682CAC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0055"/>
          <a:stretch/>
        </p:blipFill>
        <p:spPr>
          <a:xfrm>
            <a:off x="0" y="0"/>
            <a:ext cx="19080480" cy="9753600"/>
          </a:xfrm>
          <a:prstGeom prst="rect">
            <a:avLst/>
          </a:prstGeom>
        </p:spPr>
      </p:pic>
      <p:sp>
        <p:nvSpPr>
          <p:cNvPr id="144" name="基督耶穌今復活，哈利路亞！…"/>
          <p:cNvSpPr txBox="1">
            <a:spLocks noGrp="1"/>
          </p:cNvSpPr>
          <p:nvPr>
            <p:ph type="title"/>
          </p:nvPr>
        </p:nvSpPr>
        <p:spPr>
          <a:xfrm>
            <a:off x="1168399" y="-66179"/>
            <a:ext cx="15340503" cy="6046839"/>
          </a:xfrm>
          <a:prstGeom prst="rect">
            <a:avLst/>
          </a:prstGeom>
        </p:spPr>
        <p:txBody>
          <a:bodyPr/>
          <a:lstStyle/>
          <a:p>
            <a:pPr defTabSz="481608">
              <a:tabLst>
                <a:tab pos="1557945" algn="l"/>
              </a:tabLst>
              <a:defRPr sz="7426">
                <a:effectLst>
                  <a:outerShdw blurRad="20066" dist="20066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lang="zh-CN" altLang="en-US" b="1" dirty="0"/>
              <a:t>基督我主今复活 哈利路亚</a:t>
            </a:r>
            <a:br>
              <a:rPr lang="zh-CN" altLang="en-US" b="1" dirty="0"/>
            </a:br>
            <a:r>
              <a:rPr lang="zh-CN" altLang="en-US" b="1" dirty="0"/>
              <a:t>天人一致同欢欣 哈利路亚</a:t>
            </a:r>
            <a:br>
              <a:rPr lang="zh-CN" altLang="en-US" b="1" dirty="0"/>
            </a:br>
            <a:r>
              <a:rPr lang="zh-CN" altLang="en-US" b="1" dirty="0"/>
              <a:t>高声歌颂赞主名 哈利路亚</a:t>
            </a:r>
            <a:br>
              <a:rPr lang="zh-CN" altLang="en-US" b="1" dirty="0"/>
            </a:br>
            <a:r>
              <a:rPr lang="zh-CN" altLang="en-US" b="1" dirty="0"/>
              <a:t>天唱地和齐响应 哈利路亚</a:t>
            </a:r>
            <a:endParaRPr b="1" dirty="0"/>
          </a:p>
        </p:txBody>
      </p:sp>
      <p:sp>
        <p:nvSpPr>
          <p:cNvPr id="146" name="Christ the Lord is risen today, Alleluia!…"/>
          <p:cNvSpPr txBox="1"/>
          <p:nvPr/>
        </p:nvSpPr>
        <p:spPr>
          <a:xfrm>
            <a:off x="4190398" y="5980660"/>
            <a:ext cx="9804504" cy="2599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7735" tIns="67735" rIns="67735" bIns="67735" anchor="ctr">
            <a:spAutoFit/>
          </a:bodyPr>
          <a:lstStyle/>
          <a:p>
            <a:r>
              <a:rPr lang="en-US" sz="4000" b="1" dirty="0"/>
              <a:t>Christ the Lord is </a:t>
            </a:r>
            <a:r>
              <a:rPr lang="en-US" sz="4000" b="1" dirty="0" err="1"/>
              <a:t>ris’n</a:t>
            </a:r>
            <a:r>
              <a:rPr lang="en-US" sz="4000" b="1" dirty="0"/>
              <a:t> today, Alleluia!</a:t>
            </a:r>
            <a:br>
              <a:rPr lang="en-US" sz="4000" b="1" dirty="0"/>
            </a:br>
            <a:r>
              <a:rPr lang="en-US" sz="4000" b="1" dirty="0"/>
              <a:t>Sons of men and angels say, Alleluia!</a:t>
            </a:r>
            <a:br>
              <a:rPr lang="en-US" sz="4000" b="1" dirty="0"/>
            </a:br>
            <a:r>
              <a:rPr lang="en-US" sz="4000" b="1" dirty="0"/>
              <a:t>Raise your joys and triumphs high, Alleluia!</a:t>
            </a:r>
            <a:br>
              <a:rPr lang="en-US" sz="4000" b="1" dirty="0"/>
            </a:br>
            <a:r>
              <a:rPr lang="en-US" sz="4000" b="1" dirty="0"/>
              <a:t>Sing, ye </a:t>
            </a:r>
            <a:r>
              <a:rPr lang="en-US" sz="4000" b="1" dirty="0" err="1"/>
              <a:t>heav’ns</a:t>
            </a:r>
            <a:r>
              <a:rPr lang="en-US" sz="4000" b="1" dirty="0"/>
              <a:t>, and earth, reply, Alleluia!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C9FB60-7EC6-1E40-81C4-60C5F47DC2A1}"/>
              </a:ext>
            </a:extLst>
          </p:cNvPr>
          <p:cNvSpPr txBox="1"/>
          <p:nvPr/>
        </p:nvSpPr>
        <p:spPr>
          <a:xfrm>
            <a:off x="7153519" y="8992884"/>
            <a:ext cx="387826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dirty="0"/>
              <a:t>基督我主今复活 </a:t>
            </a:r>
            <a:r>
              <a:rPr lang="en-US" altLang="zh-CN" dirty="0"/>
              <a:t>1/4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63929"/>
              </a:solidFill>
              <a:effectLst/>
              <a:uFillTx/>
              <a:latin typeface="+mn-lt"/>
              <a:ea typeface="+mn-ea"/>
              <a:cs typeface="+mn-cs"/>
              <a:sym typeface="Optima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ky with clouds&#10;&#10;Description automatically generated with medium confidence">
            <a:extLst>
              <a:ext uri="{FF2B5EF4-FFF2-40B4-BE49-F238E27FC236}">
                <a16:creationId xmlns:a16="http://schemas.microsoft.com/office/drawing/2014/main" id="{8A3D809C-97B2-3A4C-8B77-4FF22B36D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0055"/>
          <a:stretch/>
        </p:blipFill>
        <p:spPr>
          <a:xfrm>
            <a:off x="0" y="0"/>
            <a:ext cx="19080480" cy="9753600"/>
          </a:xfrm>
          <a:prstGeom prst="rect">
            <a:avLst/>
          </a:prstGeom>
        </p:spPr>
      </p:pic>
      <p:sp>
        <p:nvSpPr>
          <p:cNvPr id="148" name="榮耀君王墓中起，哈利路亞！…"/>
          <p:cNvSpPr txBox="1">
            <a:spLocks noGrp="1"/>
          </p:cNvSpPr>
          <p:nvPr>
            <p:ph type="title"/>
          </p:nvPr>
        </p:nvSpPr>
        <p:spPr>
          <a:xfrm>
            <a:off x="2447129" y="140286"/>
            <a:ext cx="12954001" cy="559736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32836">
              <a:tabLst>
                <a:tab pos="1405537" algn="l"/>
              </a:tabLst>
              <a:defRPr sz="6674">
                <a:effectLst>
                  <a:outerShdw blurRad="18034" dist="18034" dir="2700000" rotWithShape="0">
                    <a:srgbClr val="FFFFFF">
                      <a:alpha val="50000"/>
                    </a:srgbClr>
                  </a:outerShdw>
                </a:effectLst>
                <a:latin typeface="Noto Nastaliq Urdu"/>
                <a:ea typeface="Noto Nastaliq Urdu"/>
                <a:cs typeface="Noto Nastaliq Urdu"/>
                <a:sym typeface="Noto Nastaliq Urdu"/>
              </a:defRPr>
            </a:pPr>
            <a:r>
              <a:rPr lang="zh-CN" altLang="en-US" sz="7200" b="1" dirty="0">
                <a:latin typeface="+mj-ea"/>
                <a:ea typeface="+mj-ea"/>
              </a:rPr>
              <a:t>荣耀君王今复活 哈利路亚</a:t>
            </a:r>
            <a:br>
              <a:rPr lang="zh-CN" altLang="en-US" sz="7200" b="1" dirty="0">
                <a:latin typeface="+mj-ea"/>
                <a:ea typeface="+mj-ea"/>
              </a:rPr>
            </a:br>
            <a:r>
              <a:rPr lang="zh-CN" altLang="en-US" sz="7200" b="1" dirty="0">
                <a:latin typeface="+mj-ea"/>
                <a:ea typeface="+mj-ea"/>
              </a:rPr>
              <a:t>祂曾舍命为救我 哈利路亚</a:t>
            </a:r>
            <a:br>
              <a:rPr lang="zh-CN" altLang="en-US" sz="7200" b="1" dirty="0">
                <a:latin typeface="+mj-ea"/>
                <a:ea typeface="+mj-ea"/>
              </a:rPr>
            </a:br>
            <a:r>
              <a:rPr lang="zh-CN" altLang="en-US" sz="7200" b="1" dirty="0">
                <a:latin typeface="+mj-ea"/>
                <a:ea typeface="+mj-ea"/>
              </a:rPr>
              <a:t>死亡毒钩今何在 哈利路亚</a:t>
            </a:r>
            <a:br>
              <a:rPr lang="zh-CN" altLang="en-US" sz="7200" b="1" dirty="0">
                <a:latin typeface="+mj-ea"/>
                <a:ea typeface="+mj-ea"/>
              </a:rPr>
            </a:br>
            <a:r>
              <a:rPr lang="zh-CN" altLang="en-US" sz="7200" b="1" dirty="0">
                <a:latin typeface="+mj-ea"/>
                <a:ea typeface="+mj-ea"/>
              </a:rPr>
              <a:t>你所夸坟墓何归 哈利路亚</a:t>
            </a:r>
            <a:endParaRPr sz="7200" b="1" dirty="0">
              <a:latin typeface="+mj-ea"/>
              <a:ea typeface="+mj-ea"/>
            </a:endParaRPr>
          </a:p>
        </p:txBody>
      </p:sp>
      <p:sp>
        <p:nvSpPr>
          <p:cNvPr id="150" name="Lives again our glorious King, Alleluia!…"/>
          <p:cNvSpPr txBox="1"/>
          <p:nvPr/>
        </p:nvSpPr>
        <p:spPr>
          <a:xfrm>
            <a:off x="3032744" y="5934106"/>
            <a:ext cx="11782773" cy="2599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r>
              <a:rPr lang="en-US" sz="4000" b="1" dirty="0"/>
              <a:t>Lives again our glorious King, Alleluia!</a:t>
            </a:r>
            <a:br>
              <a:rPr lang="en-US" sz="4000" b="1" dirty="0"/>
            </a:br>
            <a:r>
              <a:rPr lang="en-US" sz="4000" b="1" dirty="0"/>
              <a:t>Where, O death, is now thy sting? Alleluia!</a:t>
            </a:r>
            <a:br>
              <a:rPr lang="en-US" sz="4000" b="1" dirty="0"/>
            </a:br>
            <a:r>
              <a:rPr lang="en-US" sz="4000" b="1" dirty="0"/>
              <a:t>Once He died our souls to save, Alleluia!</a:t>
            </a:r>
            <a:br>
              <a:rPr lang="en-US" sz="4000" b="1" dirty="0"/>
            </a:br>
            <a:r>
              <a:rPr lang="en-US" sz="4000" b="1" dirty="0"/>
              <a:t>Where thy victory, O grave? Alleluia!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BF2D6-40DC-C84D-B6D1-85164B06B450}"/>
              </a:ext>
            </a:extLst>
          </p:cNvPr>
          <p:cNvSpPr txBox="1"/>
          <p:nvPr/>
        </p:nvSpPr>
        <p:spPr>
          <a:xfrm>
            <a:off x="7153519" y="8992884"/>
            <a:ext cx="387826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dirty="0"/>
              <a:t>基督我主今复活 </a:t>
            </a:r>
            <a:r>
              <a:rPr lang="en-US" altLang="zh-CN" dirty="0"/>
              <a:t>2/4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63929"/>
              </a:solidFill>
              <a:effectLst/>
              <a:uFillTx/>
              <a:latin typeface="+mn-lt"/>
              <a:ea typeface="+mn-ea"/>
              <a:cs typeface="+mn-cs"/>
              <a:sym typeface="Optim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ky with clouds&#10;&#10;Description automatically generated with medium confidence">
            <a:extLst>
              <a:ext uri="{FF2B5EF4-FFF2-40B4-BE49-F238E27FC236}">
                <a16:creationId xmlns:a16="http://schemas.microsoft.com/office/drawing/2014/main" id="{7AF2796D-E0F0-9240-9736-434D99B81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0055"/>
          <a:stretch/>
        </p:blipFill>
        <p:spPr>
          <a:xfrm>
            <a:off x="0" y="0"/>
            <a:ext cx="19080480" cy="9753600"/>
          </a:xfrm>
          <a:prstGeom prst="rect">
            <a:avLst/>
          </a:prstGeom>
        </p:spPr>
      </p:pic>
      <p:sp>
        <p:nvSpPr>
          <p:cNvPr id="152" name="爱之救贖已完成，哈利路亞！戰爭完畢主得勝，哈利路亞！…"/>
          <p:cNvSpPr txBox="1">
            <a:spLocks noGrp="1"/>
          </p:cNvSpPr>
          <p:nvPr>
            <p:ph type="title"/>
          </p:nvPr>
        </p:nvSpPr>
        <p:spPr>
          <a:xfrm>
            <a:off x="2624667" y="397797"/>
            <a:ext cx="12920133" cy="539340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26740">
              <a:tabLst>
                <a:tab pos="1388603" algn="l"/>
              </a:tabLst>
              <a:defRPr sz="6579">
                <a:effectLst>
                  <a:outerShdw blurRad="17780" dist="1778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lang="zh-CN" altLang="en-US" sz="7200" b="1" dirty="0"/>
              <a:t>爱之救赎已完成 哈利路亚</a:t>
            </a:r>
            <a:br>
              <a:rPr lang="zh-CN" altLang="en-US" sz="7200" b="1" dirty="0"/>
            </a:br>
            <a:r>
              <a:rPr lang="zh-CN" altLang="en-US" sz="7200" b="1" dirty="0"/>
              <a:t>与敌争战主得胜 哈利路亚</a:t>
            </a:r>
            <a:br>
              <a:rPr lang="zh-CN" altLang="en-US" sz="7200" b="1" dirty="0"/>
            </a:br>
            <a:r>
              <a:rPr lang="zh-CN" altLang="en-US" sz="7200" b="1" dirty="0"/>
              <a:t>墓石守兵均徒然 哈利路亚</a:t>
            </a:r>
            <a:br>
              <a:rPr lang="zh-CN" altLang="en-US" sz="7200" b="1" dirty="0"/>
            </a:br>
            <a:r>
              <a:rPr lang="zh-CN" altLang="en-US" sz="7200" b="1" dirty="0"/>
              <a:t>基督冲开死亡门 哈利路亚</a:t>
            </a:r>
            <a:endParaRPr sz="7200" b="1" dirty="0"/>
          </a:p>
        </p:txBody>
      </p:sp>
      <p:sp>
        <p:nvSpPr>
          <p:cNvPr id="154" name="Love's redeeming work is done, Alleluia!…"/>
          <p:cNvSpPr txBox="1"/>
          <p:nvPr/>
        </p:nvSpPr>
        <p:spPr>
          <a:xfrm>
            <a:off x="3424589" y="6006245"/>
            <a:ext cx="11645363" cy="2599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r>
              <a:rPr lang="en-US" sz="4000" b="1" dirty="0"/>
              <a:t>Love’s redeeming work is done, Alleluia!</a:t>
            </a:r>
            <a:br>
              <a:rPr lang="en-US" sz="4000" b="1" dirty="0"/>
            </a:br>
            <a:r>
              <a:rPr lang="en-US" sz="4000" b="1" dirty="0"/>
              <a:t>Fought the fight, the battle won, Alleluia!</a:t>
            </a:r>
            <a:br>
              <a:rPr lang="en-US" sz="4000" b="1" dirty="0"/>
            </a:br>
            <a:r>
              <a:rPr lang="en-US" sz="4000" b="1" dirty="0"/>
              <a:t>Death in vain forbids His rise, Alleluia!</a:t>
            </a:r>
            <a:br>
              <a:rPr lang="en-US" sz="4000" b="1" dirty="0"/>
            </a:br>
            <a:r>
              <a:rPr lang="en-US" sz="4000" b="1" dirty="0"/>
              <a:t>Christ hath opened paradise, Alleluia!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48C1B-8762-1C42-BE62-445398951215}"/>
              </a:ext>
            </a:extLst>
          </p:cNvPr>
          <p:cNvSpPr txBox="1"/>
          <p:nvPr/>
        </p:nvSpPr>
        <p:spPr>
          <a:xfrm>
            <a:off x="7153519" y="8992884"/>
            <a:ext cx="387826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dirty="0"/>
              <a:t>基督我主今复活 </a:t>
            </a:r>
            <a:r>
              <a:rPr lang="en-US" altLang="zh-CN" dirty="0"/>
              <a:t>3/4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63929"/>
              </a:solidFill>
              <a:effectLst/>
              <a:uFillTx/>
              <a:latin typeface="+mn-lt"/>
              <a:ea typeface="+mn-ea"/>
              <a:cs typeface="+mn-cs"/>
              <a:sym typeface="Optima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sky with clouds&#10;&#10;Description automatically generated with medium confidence">
            <a:extLst>
              <a:ext uri="{FF2B5EF4-FFF2-40B4-BE49-F238E27FC236}">
                <a16:creationId xmlns:a16="http://schemas.microsoft.com/office/drawing/2014/main" id="{F94319ED-794C-164B-BF45-43A836EFE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0055"/>
          <a:stretch/>
        </p:blipFill>
        <p:spPr>
          <a:xfrm>
            <a:off x="0" y="0"/>
            <a:ext cx="19080480" cy="9753600"/>
          </a:xfrm>
          <a:prstGeom prst="rect">
            <a:avLst/>
          </a:prstGeom>
        </p:spPr>
      </p:pic>
      <p:sp>
        <p:nvSpPr>
          <p:cNvPr id="156" name="庆贺天地独一神，哈利路亞！赞美颂声满人间，哈利路亞！…"/>
          <p:cNvSpPr txBox="1">
            <a:spLocks noGrp="1"/>
          </p:cNvSpPr>
          <p:nvPr>
            <p:ph type="title"/>
          </p:nvPr>
        </p:nvSpPr>
        <p:spPr>
          <a:xfrm>
            <a:off x="2176197" y="611516"/>
            <a:ext cx="12987868" cy="543368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02356">
              <a:tabLst>
                <a:tab pos="1303932" algn="l"/>
              </a:tabLst>
              <a:defRPr sz="6204">
                <a:effectLst>
                  <a:outerShdw blurRad="16764" dist="16764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lang="zh-CN" altLang="en-US" sz="7200" b="1" dirty="0"/>
              <a:t>高唱赞美天上神 哈利路亚</a:t>
            </a:r>
            <a:br>
              <a:rPr lang="zh-CN" altLang="en-US" sz="7200" b="1" dirty="0"/>
            </a:br>
            <a:r>
              <a:rPr lang="zh-CN" altLang="en-US" sz="7200" b="1" dirty="0"/>
              <a:t>颂祂慈爱到永恒 哈利路亚</a:t>
            </a:r>
            <a:br>
              <a:rPr lang="zh-CN" altLang="en-US" sz="7200" b="1" dirty="0"/>
            </a:br>
            <a:r>
              <a:rPr lang="zh-CN" altLang="en-US" sz="7200" b="1" dirty="0"/>
              <a:t>赞美至高天上君 哈利路亚</a:t>
            </a:r>
            <a:br>
              <a:rPr lang="zh-CN" altLang="en-US" sz="7200" b="1" dirty="0"/>
            </a:br>
            <a:r>
              <a:rPr lang="zh-CN" altLang="en-US" sz="7200" b="1" dirty="0"/>
              <a:t>圣父圣子与圣灵 哈利路亚</a:t>
            </a:r>
            <a:endParaRPr sz="7200" b="1" dirty="0"/>
          </a:p>
        </p:txBody>
      </p:sp>
      <p:sp>
        <p:nvSpPr>
          <p:cNvPr id="158" name="Hail the Lord of earth and heaven, Alleluia!…"/>
          <p:cNvSpPr txBox="1"/>
          <p:nvPr/>
        </p:nvSpPr>
        <p:spPr>
          <a:xfrm>
            <a:off x="3882505" y="6170226"/>
            <a:ext cx="10963337" cy="2599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r>
              <a:rPr lang="en-US" sz="4000" b="1" dirty="0"/>
              <a:t>Sing we to our God above, Alleluia!</a:t>
            </a:r>
            <a:br>
              <a:rPr lang="en-US" sz="4000" b="1" dirty="0"/>
            </a:br>
            <a:r>
              <a:rPr lang="en-US" sz="4000" b="1" dirty="0"/>
              <a:t>Praise eternal as His love, Alleluia!</a:t>
            </a:r>
            <a:br>
              <a:rPr lang="en-US" sz="4000" b="1" dirty="0"/>
            </a:br>
            <a:r>
              <a:rPr lang="en-US" sz="4000" b="1" dirty="0"/>
              <a:t>Praise Him all ye heavenly host, Alleluia!</a:t>
            </a:r>
            <a:br>
              <a:rPr lang="en-US" sz="4000" b="1" dirty="0"/>
            </a:br>
            <a:r>
              <a:rPr lang="en-US" sz="4000" b="1" dirty="0"/>
              <a:t>Father, Son and Holy Ghost, Alleluia!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08106-D77F-3B4E-B842-15B682AAB964}"/>
              </a:ext>
            </a:extLst>
          </p:cNvPr>
          <p:cNvSpPr txBox="1"/>
          <p:nvPr/>
        </p:nvSpPr>
        <p:spPr>
          <a:xfrm>
            <a:off x="7153519" y="8992884"/>
            <a:ext cx="387826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CN" altLang="en-US" dirty="0"/>
              <a:t>基督我主今复活 </a:t>
            </a:r>
            <a:r>
              <a:rPr lang="en-US" altLang="zh-CN" dirty="0"/>
              <a:t>4/4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363929"/>
              </a:solidFill>
              <a:effectLst/>
              <a:uFillTx/>
              <a:latin typeface="+mn-lt"/>
              <a:ea typeface="+mn-ea"/>
              <a:cs typeface="+mn-cs"/>
              <a:sym typeface="Optima"/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305</Words>
  <Application>Microsoft Macintosh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Helvetica Neue</vt:lpstr>
      <vt:lpstr>Optima</vt:lpstr>
      <vt:lpstr>LinenBook</vt:lpstr>
      <vt:lpstr>基督我主今复活 Christ the Lord Is Risen Today</vt:lpstr>
      <vt:lpstr>基督我主今复活 哈利路亚 天人一致同欢欣 哈利路亚 高声歌颂赞主名 哈利路亚 天唱地和齐响应 哈利路亚</vt:lpstr>
      <vt:lpstr>荣耀君王今复活 哈利路亚 祂曾舍命为救我 哈利路亚 死亡毒钩今何在 哈利路亚 你所夸坟墓何归 哈利路亚</vt:lpstr>
      <vt:lpstr>爱之救赎已完成 哈利路亚 与敌争战主得胜 哈利路亚 墓石守兵均徒然 哈利路亚 基督冲开死亡门 哈利路亚</vt:lpstr>
      <vt:lpstr>高唱赞美天上神 哈利路亚 颂祂慈爱到永恒 哈利路亚 赞美至高天上君 哈利路亚 圣父圣子与圣灵 哈利路亚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Christ Is Risen Alleluia 基督复活哈利路亚</dc:title>
  <cp:lastModifiedBy>AAPP AAPP</cp:lastModifiedBy>
  <cp:revision>4</cp:revision>
  <dcterms:modified xsi:type="dcterms:W3CDTF">2021-03-29T14:52:25Z</dcterms:modified>
</cp:coreProperties>
</file>